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7000" autoAdjust="0"/>
  </p:normalViewPr>
  <p:slideViewPr>
    <p:cSldViewPr>
      <p:cViewPr varScale="1">
        <p:scale>
          <a:sx n="79" d="100"/>
          <a:sy n="79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570CD-59EF-47DC-AA7C-41845CFF9BF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6DE0E9-EE30-4FE8-A57D-049222757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DE0E9-EE30-4FE8-A57D-04922275724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6B2C2-C18D-45F4-B68F-C9D86E22ACA8}" type="datetimeFigureOut">
              <a:rPr lang="en-US" smtClean="0"/>
              <a:pPr/>
              <a:t>9/18/2009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53F87-A5B7-4F0A-8D43-5117EB2DA2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1.3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48-50, 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48) D=all real numbers</a:t>
            </a:r>
          </a:p>
          <a:p>
            <a:pPr>
              <a:buNone/>
            </a:pPr>
            <a:r>
              <a:rPr lang="en-US" dirty="0" smtClean="0"/>
              <a:t>R=all real numbers</a:t>
            </a:r>
          </a:p>
          <a:p>
            <a:pPr>
              <a:buNone/>
            </a:pPr>
            <a:r>
              <a:rPr lang="en-US" dirty="0" smtClean="0"/>
              <a:t>f(0)=0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49) D={</a:t>
            </a:r>
            <a:r>
              <a:rPr lang="en-US" dirty="0" err="1" smtClean="0"/>
              <a:t>x|x</a:t>
            </a:r>
            <a:r>
              <a:rPr lang="en-US" dirty="0" smtClean="0"/>
              <a:t> ≥-1}</a:t>
            </a:r>
          </a:p>
          <a:p>
            <a:pPr>
              <a:buNone/>
            </a:pPr>
            <a:r>
              <a:rPr lang="en-US" dirty="0" smtClean="0"/>
              <a:t>R={</a:t>
            </a:r>
            <a:r>
              <a:rPr lang="en-US" dirty="0" err="1" smtClean="0"/>
              <a:t>y|y</a:t>
            </a:r>
            <a:r>
              <a:rPr lang="en-US" dirty="0" smtClean="0"/>
              <a:t> ≤2}</a:t>
            </a:r>
          </a:p>
          <a:p>
            <a:pPr>
              <a:buNone/>
            </a:pPr>
            <a:r>
              <a:rPr lang="en-US" dirty="0" smtClean="0"/>
              <a:t>f(0)=0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50) D={</a:t>
            </a:r>
            <a:r>
              <a:rPr lang="en-US" dirty="0" err="1" smtClean="0"/>
              <a:t>x|x</a:t>
            </a:r>
            <a:r>
              <a:rPr lang="en-US" dirty="0" smtClean="0"/>
              <a:t> ≤2}</a:t>
            </a:r>
          </a:p>
          <a:p>
            <a:pPr>
              <a:buNone/>
            </a:pPr>
            <a:r>
              <a:rPr lang="en-US" dirty="0" smtClean="0"/>
              <a:t>R={y|≤y ≤3}</a:t>
            </a:r>
          </a:p>
          <a:p>
            <a:pPr>
              <a:buNone/>
            </a:pPr>
            <a:r>
              <a:rPr lang="en-US" dirty="0" smtClean="0"/>
              <a:t>f(0)=3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53) (a) f(0)=-2</a:t>
            </a:r>
          </a:p>
          <a:p>
            <a:pPr>
              <a:buNone/>
            </a:pPr>
            <a:r>
              <a:rPr lang="en-US" dirty="0" smtClean="0"/>
              <a:t>f(2)=2</a:t>
            </a:r>
          </a:p>
          <a:p>
            <a:pPr>
              <a:buNone/>
            </a:pPr>
            <a:r>
              <a:rPr lang="en-US" dirty="0" smtClean="0"/>
              <a:t>(b)x=1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54-58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54) (a) f(0)=-4; f(2)=0</a:t>
            </a:r>
          </a:p>
          <a:p>
            <a:pPr>
              <a:buNone/>
            </a:pPr>
            <a:r>
              <a:rPr lang="en-US" dirty="0" smtClean="0"/>
              <a:t>(b) x= -2,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55) (a) f(0)=0; f(2)=4</a:t>
            </a:r>
          </a:p>
          <a:p>
            <a:pPr>
              <a:buNone/>
            </a:pPr>
            <a:r>
              <a:rPr lang="en-US" dirty="0" smtClean="0"/>
              <a:t>(b) x=0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56) (a) f(0)=1; f(2)-1</a:t>
            </a:r>
          </a:p>
          <a:p>
            <a:pPr>
              <a:buNone/>
            </a:pPr>
            <a:r>
              <a:rPr lang="en-US" dirty="0" smtClean="0"/>
              <a:t>(b) x=1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57) (a) f(0)=0; f(2)=0</a:t>
            </a:r>
          </a:p>
          <a:p>
            <a:pPr>
              <a:buNone/>
            </a:pPr>
            <a:r>
              <a:rPr lang="en-US" dirty="0" smtClean="0"/>
              <a:t>(b) x=-2, 0, or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58) (a) f(0)=2; f(2)=0</a:t>
            </a:r>
          </a:p>
          <a:p>
            <a:pPr>
              <a:buNone/>
            </a:pPr>
            <a:r>
              <a:rPr lang="en-US" dirty="0" smtClean="0"/>
              <a:t>(b) x= -1,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63-64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63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64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007"/>
            <a:ext cx="4040188" cy="340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446337"/>
            <a:ext cx="40417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65-66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65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66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007"/>
            <a:ext cx="4040188" cy="340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446337"/>
            <a:ext cx="40417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67-68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67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68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007"/>
            <a:ext cx="4040188" cy="340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446337"/>
            <a:ext cx="40417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69, 70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69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70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007"/>
            <a:ext cx="4040188" cy="340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446337"/>
            <a:ext cx="40417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71, 72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AutoNum type="alphaLcParenBoth"/>
            </a:pPr>
            <a:r>
              <a:rPr lang="en-US" sz="3600" dirty="0" smtClean="0"/>
              <a:t>g={(-1,2), (0,4), (1, -3), (2,2)}</a:t>
            </a:r>
          </a:p>
          <a:p>
            <a:pPr marL="457200" indent="-457200">
              <a:buAutoNum type="alphaLcParenBoth"/>
            </a:pPr>
            <a:r>
              <a:rPr lang="en-US" sz="3600" dirty="0" smtClean="0"/>
              <a:t>D={-1, 0, 1, 2}</a:t>
            </a:r>
          </a:p>
          <a:p>
            <a:pPr marL="457200" indent="-457200">
              <a:buNone/>
            </a:pPr>
            <a:r>
              <a:rPr lang="en-US" sz="3600" dirty="0" smtClean="0"/>
              <a:t>R={-3, 2, 4} 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72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457200" indent="-457200">
              <a:buAutoNum type="alphaLcParenBoth"/>
            </a:pPr>
            <a:r>
              <a:rPr lang="en-US" sz="3600" dirty="0" smtClean="0"/>
              <a:t>g={(-4, 5), (0, -5), (4, 5), (8,0)}</a:t>
            </a:r>
          </a:p>
          <a:p>
            <a:pPr marL="457200" indent="-457200">
              <a:buAutoNum type="alphaLcParenBoth"/>
            </a:pPr>
            <a:r>
              <a:rPr lang="en-US" sz="3600" dirty="0" smtClean="0"/>
              <a:t>D= {-4, 0, 4, 8}</a:t>
            </a:r>
          </a:p>
          <a:p>
            <a:pPr marL="457200" indent="-457200">
              <a:buNone/>
            </a:pPr>
            <a:r>
              <a:rPr lang="en-US" sz="3600" dirty="0" smtClean="0"/>
              <a:t>R= {-5, 0, 5}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20-21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7007"/>
            <a:ext cx="4040188" cy="340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5025" y="2446337"/>
            <a:ext cx="40417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8464" y="1600200"/>
            <a:ext cx="536707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23-27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23) </a:t>
            </a:r>
            <a:r>
              <a:rPr lang="en-US" dirty="0" smtClean="0"/>
              <a:t>(a) f(-2)=8</a:t>
            </a:r>
          </a:p>
          <a:p>
            <a:pPr>
              <a:buNone/>
            </a:pPr>
            <a:r>
              <a:rPr lang="en-US" dirty="0" smtClean="0"/>
              <a:t>f(5)=125</a:t>
            </a:r>
          </a:p>
          <a:p>
            <a:pPr>
              <a:buNone/>
            </a:pPr>
            <a:r>
              <a:rPr lang="en-US" dirty="0" smtClean="0"/>
              <a:t>(b) All real numbers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24) </a:t>
            </a:r>
            <a:r>
              <a:rPr lang="en-US" dirty="0" smtClean="0"/>
              <a:t>(a) f(8)=15</a:t>
            </a:r>
          </a:p>
          <a:p>
            <a:pPr>
              <a:buNone/>
            </a:pPr>
            <a:r>
              <a:rPr lang="en-US" dirty="0" smtClean="0"/>
              <a:t>f(-1)=-3</a:t>
            </a:r>
          </a:p>
          <a:p>
            <a:pPr>
              <a:buNone/>
            </a:pPr>
            <a:r>
              <a:rPr lang="en-US" dirty="0" smtClean="0"/>
              <a:t>(b) All real numbers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25) </a:t>
            </a:r>
            <a:r>
              <a:rPr lang="en-US" dirty="0" smtClean="0"/>
              <a:t>(a) f(-1)=undefined</a:t>
            </a:r>
          </a:p>
          <a:p>
            <a:pPr>
              <a:buNone/>
            </a:pPr>
            <a:r>
              <a:rPr lang="en-US" dirty="0" smtClean="0"/>
              <a:t>f(a+1)=√(a+1)</a:t>
            </a:r>
          </a:p>
          <a:p>
            <a:pPr>
              <a:buNone/>
            </a:pPr>
            <a:r>
              <a:rPr lang="en-US" dirty="0" smtClean="0"/>
              <a:t>(b) x≥</a:t>
            </a:r>
            <a:r>
              <a:rPr lang="en-US" dirty="0" smtClean="0"/>
              <a:t>0</a:t>
            </a:r>
            <a:endParaRPr lang="en-US" dirty="0"/>
          </a:p>
          <a:p>
            <a:pPr>
              <a:buNone/>
            </a:pPr>
            <a:r>
              <a:rPr lang="en-US" dirty="0" smtClean="0"/>
              <a:t>26) </a:t>
            </a:r>
            <a:r>
              <a:rPr lang="en-US" dirty="0" smtClean="0"/>
              <a:t>(a) f(-2)=3</a:t>
            </a:r>
          </a:p>
          <a:p>
            <a:pPr>
              <a:buNone/>
            </a:pPr>
            <a:r>
              <a:rPr lang="en-US" dirty="0" smtClean="0"/>
              <a:t>f(a+2)=√(-1-a)</a:t>
            </a:r>
          </a:p>
          <a:p>
            <a:pPr>
              <a:buNone/>
            </a:pPr>
            <a:r>
              <a:rPr lang="en-US" dirty="0" smtClean="0"/>
              <a:t>(b) </a:t>
            </a:r>
            <a:r>
              <a:rPr lang="en-US" dirty="0" smtClean="0"/>
              <a:t>X≤1</a:t>
            </a:r>
          </a:p>
          <a:p>
            <a:pPr>
              <a:buNone/>
            </a:pPr>
            <a:r>
              <a:rPr lang="en-US" dirty="0" smtClean="0"/>
              <a:t>27)(a) f(-1)=-1/2; f(a+1)=1/a</a:t>
            </a:r>
          </a:p>
          <a:p>
            <a:pPr>
              <a:buNone/>
            </a:pPr>
            <a:r>
              <a:rPr lang="en-US" dirty="0" smtClean="0"/>
              <a:t>X≠1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28-31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28) (a) f(-1) = -2</a:t>
            </a:r>
          </a:p>
          <a:p>
            <a:pPr>
              <a:buNone/>
            </a:pPr>
            <a:r>
              <a:rPr lang="en-US" dirty="0" smtClean="0"/>
              <a:t>f(a)= 3a-5/a+5</a:t>
            </a:r>
          </a:p>
          <a:p>
            <a:pPr>
              <a:buNone/>
            </a:pPr>
            <a:r>
              <a:rPr lang="en-US" dirty="0" smtClean="0"/>
              <a:t>(b) x≠ </a:t>
            </a:r>
            <a:r>
              <a:rPr lang="en-US" dirty="0" smtClean="0"/>
              <a:t>-5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29) (a) f(6)=-7</a:t>
            </a:r>
          </a:p>
          <a:p>
            <a:pPr>
              <a:buNone/>
            </a:pPr>
            <a:r>
              <a:rPr lang="en-US" dirty="0" smtClean="0"/>
              <a:t>f(a-1)=-7</a:t>
            </a:r>
          </a:p>
          <a:p>
            <a:pPr>
              <a:buNone/>
            </a:pPr>
            <a:r>
              <a:rPr lang="en-US" dirty="0" smtClean="0"/>
              <a:t>(b) All real numbers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30) (a) f(1)=1</a:t>
            </a:r>
          </a:p>
          <a:p>
            <a:pPr>
              <a:buNone/>
            </a:pPr>
            <a:r>
              <a:rPr lang="en-US" dirty="0" smtClean="0"/>
              <a:t>f(-2)=7</a:t>
            </a:r>
          </a:p>
          <a:p>
            <a:pPr>
              <a:buNone/>
            </a:pPr>
            <a:r>
              <a:rPr lang="en-US" dirty="0" smtClean="0"/>
              <a:t>(b) All real numbers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31) (a) f(4)=1/16</a:t>
            </a:r>
          </a:p>
          <a:p>
            <a:pPr>
              <a:buNone/>
            </a:pPr>
            <a:r>
              <a:rPr lang="en-US" dirty="0" smtClean="0"/>
              <a:t>f(-7)=1/49</a:t>
            </a:r>
          </a:p>
          <a:p>
            <a:pPr>
              <a:buNone/>
            </a:pPr>
            <a:r>
              <a:rPr lang="en-US" dirty="0" smtClean="0"/>
              <a:t>(b) x ≠0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32-35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32) (a) f(4)=1/7</a:t>
            </a:r>
          </a:p>
          <a:p>
            <a:pPr>
              <a:buNone/>
            </a:pPr>
            <a:r>
              <a:rPr lang="en-US" dirty="0" smtClean="0"/>
              <a:t>f(a+4)= √(a+1)</a:t>
            </a:r>
          </a:p>
          <a:p>
            <a:pPr>
              <a:buNone/>
            </a:pPr>
            <a:r>
              <a:rPr lang="en-US" dirty="0" smtClean="0"/>
              <a:t>(b) x≥3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33) (a) f(-2)=1/8</a:t>
            </a:r>
          </a:p>
          <a:p>
            <a:pPr>
              <a:buNone/>
            </a:pPr>
            <a:r>
              <a:rPr lang="en-US" dirty="0" smtClean="0"/>
              <a:t>f(a-5)=1/a</a:t>
            </a:r>
            <a:r>
              <a:rPr lang="en-US" baseline="30000" dirty="0" smtClean="0"/>
              <a:t>2</a:t>
            </a:r>
            <a:r>
              <a:rPr lang="en-US" dirty="0" smtClean="0"/>
              <a:t>-10a+16</a:t>
            </a:r>
          </a:p>
          <a:p>
            <a:pPr>
              <a:buNone/>
            </a:pPr>
            <a:r>
              <a:rPr lang="en-US" dirty="0" smtClean="0"/>
              <a:t>(b) x≠ ±3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34) (a) f(-2)=1/8</a:t>
            </a:r>
          </a:p>
          <a:p>
            <a:pPr>
              <a:buNone/>
            </a:pPr>
            <a:r>
              <a:rPr lang="en-US" dirty="0" smtClean="0"/>
              <a:t>f(a+4)= 1/a</a:t>
            </a:r>
            <a:r>
              <a:rPr lang="en-US" baseline="30000" dirty="0" smtClean="0"/>
              <a:t>2</a:t>
            </a:r>
            <a:r>
              <a:rPr lang="en-US" dirty="0" smtClean="0"/>
              <a:t>+8a+20</a:t>
            </a:r>
          </a:p>
          <a:p>
            <a:pPr>
              <a:buNone/>
            </a:pPr>
            <a:r>
              <a:rPr lang="en-US" dirty="0" smtClean="0"/>
              <a:t>(b) All real numbers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35) (a) f(1)=1</a:t>
            </a:r>
          </a:p>
          <a:p>
            <a:pPr>
              <a:buNone/>
            </a:pPr>
            <a:r>
              <a:rPr lang="en-US" dirty="0" smtClean="0"/>
              <a:t>f(a+2)=1/√-a</a:t>
            </a:r>
          </a:p>
          <a:p>
            <a:pPr>
              <a:buNone/>
            </a:pPr>
            <a:r>
              <a:rPr lang="en-US" dirty="0" smtClean="0"/>
              <a:t>(b) x&lt;2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36-39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36) (a) f(0)= undefined</a:t>
            </a:r>
          </a:p>
          <a:p>
            <a:pPr>
              <a:buNone/>
            </a:pPr>
            <a:r>
              <a:rPr lang="en-US" dirty="0" smtClean="0"/>
              <a:t>f(a</a:t>
            </a:r>
            <a:r>
              <a:rPr lang="en-US" baseline="30000" dirty="0" smtClean="0"/>
              <a:t>2</a:t>
            </a:r>
            <a:r>
              <a:rPr lang="en-US" dirty="0" smtClean="0"/>
              <a:t>-a+1)=1/√a</a:t>
            </a:r>
            <a:r>
              <a:rPr lang="en-US" baseline="30000" dirty="0" smtClean="0"/>
              <a:t>2</a:t>
            </a:r>
            <a:r>
              <a:rPr lang="en-US" dirty="0" smtClean="0"/>
              <a:t>-a</a:t>
            </a:r>
          </a:p>
          <a:p>
            <a:pPr>
              <a:buNone/>
            </a:pPr>
            <a:r>
              <a:rPr lang="en-US" dirty="0" smtClean="0"/>
              <a:t>(b) x&gt;1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37) (a) all real numbers</a:t>
            </a:r>
          </a:p>
          <a:p>
            <a:pPr>
              <a:buNone/>
            </a:pPr>
            <a:r>
              <a:rPr lang="en-US" dirty="0" smtClean="0"/>
              <a:t>(b and c) g(-1)=3</a:t>
            </a:r>
          </a:p>
          <a:p>
            <a:pPr>
              <a:buNone/>
            </a:pPr>
            <a:r>
              <a:rPr lang="en-US" dirty="0" smtClean="0"/>
              <a:t>g(2)=3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38) (a) all real numbers</a:t>
            </a:r>
          </a:p>
          <a:p>
            <a:pPr>
              <a:buNone/>
            </a:pPr>
            <a:r>
              <a:rPr lang="en-US" dirty="0" smtClean="0"/>
              <a:t>(b and c) g(-1)=-1/2</a:t>
            </a:r>
          </a:p>
          <a:p>
            <a:pPr>
              <a:buNone/>
            </a:pPr>
            <a:r>
              <a:rPr lang="en-US" dirty="0" smtClean="0"/>
              <a:t>g(2)=-2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39) (a) all real numbers</a:t>
            </a:r>
          </a:p>
          <a:p>
            <a:pPr>
              <a:buNone/>
            </a:pPr>
            <a:r>
              <a:rPr lang="en-US" dirty="0" smtClean="0"/>
              <a:t>(b and c) g(-1)=1</a:t>
            </a:r>
          </a:p>
          <a:p>
            <a:pPr>
              <a:buNone/>
            </a:pPr>
            <a:r>
              <a:rPr lang="en-US" dirty="0" smtClean="0"/>
              <a:t>g(2)=-1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40-43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arenR" startAt="40"/>
            </a:pPr>
            <a:r>
              <a:rPr lang="en-US" dirty="0" smtClean="0"/>
              <a:t>(a) all real numbers</a:t>
            </a:r>
          </a:p>
          <a:p>
            <a:pPr marL="514350" indent="-514350">
              <a:buNone/>
            </a:pPr>
            <a:r>
              <a:rPr lang="en-US" dirty="0" smtClean="0"/>
              <a:t>(b and c) g(-1)=1</a:t>
            </a:r>
          </a:p>
          <a:p>
            <a:pPr marL="514350" indent="-514350">
              <a:buNone/>
            </a:pPr>
            <a:r>
              <a:rPr lang="en-US" dirty="0" smtClean="0"/>
              <a:t>g(2)=-2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41) (a) all real numbers</a:t>
            </a:r>
          </a:p>
          <a:p>
            <a:pPr marL="514350" indent="-514350">
              <a:buNone/>
            </a:pPr>
            <a:r>
              <a:rPr lang="en-US" dirty="0" smtClean="0"/>
              <a:t>(b and c) g(-1)=-2</a:t>
            </a:r>
          </a:p>
          <a:p>
            <a:pPr marL="514350" indent="-514350">
              <a:buNone/>
            </a:pPr>
            <a:r>
              <a:rPr lang="en-US" dirty="0" smtClean="0"/>
              <a:t>g(2)=1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42) (a) all real numbers</a:t>
            </a:r>
          </a:p>
          <a:p>
            <a:pPr>
              <a:buNone/>
            </a:pPr>
            <a:r>
              <a:rPr lang="en-US" dirty="0" smtClean="0"/>
              <a:t>(b and c) g(-1)=-2</a:t>
            </a:r>
          </a:p>
          <a:p>
            <a:pPr>
              <a:buNone/>
            </a:pPr>
            <a:r>
              <a:rPr lang="en-US" dirty="0" smtClean="0"/>
              <a:t>g(2)=1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43) D={x|-3≤x ≤3}</a:t>
            </a:r>
          </a:p>
          <a:p>
            <a:pPr>
              <a:buNone/>
            </a:pPr>
            <a:r>
              <a:rPr lang="en-US" dirty="0" smtClean="0"/>
              <a:t>R={y|0 ≤y ≤3}</a:t>
            </a:r>
          </a:p>
          <a:p>
            <a:pPr>
              <a:buNone/>
            </a:pPr>
            <a:r>
              <a:rPr lang="en-US" dirty="0" smtClean="0"/>
              <a:t>f(0)=3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44-47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44) D={x|-2≤x ≤2}</a:t>
            </a:r>
          </a:p>
          <a:p>
            <a:pPr>
              <a:buNone/>
            </a:pPr>
            <a:r>
              <a:rPr lang="en-US" dirty="0" smtClean="0"/>
              <a:t>R={y|-3≤y ≤3}</a:t>
            </a:r>
          </a:p>
          <a:p>
            <a:pPr>
              <a:buNone/>
            </a:pPr>
            <a:r>
              <a:rPr lang="en-US" dirty="0" smtClean="0"/>
              <a:t>f(0)=0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45) D={x|-2≤x ≤4}</a:t>
            </a:r>
          </a:p>
          <a:p>
            <a:pPr>
              <a:buNone/>
            </a:pPr>
            <a:r>
              <a:rPr lang="en-US" dirty="0" smtClean="0"/>
              <a:t>R={y|-2 ≤y ≤2}</a:t>
            </a:r>
          </a:p>
          <a:p>
            <a:pPr>
              <a:buNone/>
            </a:pPr>
            <a:r>
              <a:rPr lang="en-US" dirty="0" smtClean="0"/>
              <a:t>f(0)=-2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46) D=all real numbers</a:t>
            </a:r>
          </a:p>
          <a:p>
            <a:pPr>
              <a:buNone/>
            </a:pPr>
            <a:r>
              <a:rPr lang="en-US" dirty="0" smtClean="0"/>
              <a:t>R=all real numbers</a:t>
            </a:r>
          </a:p>
          <a:p>
            <a:pPr>
              <a:buNone/>
            </a:pPr>
            <a:r>
              <a:rPr lang="en-US" dirty="0" smtClean="0"/>
              <a:t>f(0)=0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47) D=all real numbers</a:t>
            </a:r>
          </a:p>
          <a:p>
            <a:pPr>
              <a:buNone/>
            </a:pPr>
            <a:r>
              <a:rPr lang="en-US" dirty="0" smtClean="0"/>
              <a:t>R={</a:t>
            </a:r>
            <a:r>
              <a:rPr lang="en-US" dirty="0" err="1" smtClean="0"/>
              <a:t>y|y</a:t>
            </a:r>
            <a:r>
              <a:rPr lang="en-US" dirty="0" smtClean="0"/>
              <a:t> ≤2}</a:t>
            </a:r>
          </a:p>
          <a:p>
            <a:pPr>
              <a:buNone/>
            </a:pPr>
            <a:r>
              <a:rPr lang="en-US" dirty="0" smtClean="0"/>
              <a:t>f(0)=2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783</Words>
  <Application>Microsoft Office PowerPoint</Application>
  <PresentationFormat>On-screen Show (4:3)</PresentationFormat>
  <Paragraphs>165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Review of 1.3</vt:lpstr>
      <vt:lpstr>20-21</vt:lpstr>
      <vt:lpstr>22</vt:lpstr>
      <vt:lpstr>23-27</vt:lpstr>
      <vt:lpstr>28-31</vt:lpstr>
      <vt:lpstr>32-35</vt:lpstr>
      <vt:lpstr>36-39</vt:lpstr>
      <vt:lpstr>40-43</vt:lpstr>
      <vt:lpstr>44-47</vt:lpstr>
      <vt:lpstr>48-50, 53</vt:lpstr>
      <vt:lpstr>54-58</vt:lpstr>
      <vt:lpstr>63-64</vt:lpstr>
      <vt:lpstr>65-66</vt:lpstr>
      <vt:lpstr>67-68</vt:lpstr>
      <vt:lpstr>69, 70</vt:lpstr>
      <vt:lpstr>71, 72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1.3</dc:title>
  <dc:creator>Ameena</dc:creator>
  <cp:lastModifiedBy>Ameena</cp:lastModifiedBy>
  <cp:revision>17</cp:revision>
  <dcterms:created xsi:type="dcterms:W3CDTF">2009-09-18T15:49:30Z</dcterms:created>
  <dcterms:modified xsi:type="dcterms:W3CDTF">2009-09-18T19:07:12Z</dcterms:modified>
</cp:coreProperties>
</file>